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36" d="100"/>
          <a:sy n="36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30/09/1438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30/09/1438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30/09/1438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30/09/1438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30/09/1438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30/09/1438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30/09/1438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30/09/1438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30/09/1438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30/09/1438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30/09/1438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30/09/1438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3" descr="photo_٢٠١٧-٠٦-٠٥_١١-٤٧-٣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3619"/>
          </a:xfrm>
          <a:prstGeom prst="rect">
            <a:avLst/>
          </a:prstGeom>
        </p:spPr>
      </p:pic>
      <p:pic>
        <p:nvPicPr>
          <p:cNvPr id="5" name="صورة 4" descr="لوك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0"/>
            <a:ext cx="1143008" cy="1384750"/>
          </a:xfrm>
          <a:prstGeom prst="rect">
            <a:avLst/>
          </a:prstGeom>
        </p:spPr>
      </p:pic>
      <p:pic>
        <p:nvPicPr>
          <p:cNvPr id="6" name="صورة 5" descr="photo_٢٠١٧-٠٦-٠٥_١١-٤٧-٠٢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093619"/>
          </a:xfrm>
          <a:prstGeom prst="rect">
            <a:avLst/>
          </a:prstGeom>
        </p:spPr>
      </p:pic>
      <p:pic>
        <p:nvPicPr>
          <p:cNvPr id="7" name="صورة 6" descr="لوك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6234" y="152400"/>
            <a:ext cx="1143008" cy="1384750"/>
          </a:xfrm>
          <a:prstGeom prst="rect">
            <a:avLst/>
          </a:prstGeom>
        </p:spPr>
      </p:pic>
      <p:pic>
        <p:nvPicPr>
          <p:cNvPr id="8" name="صورة 7" descr="photo_٢٠١٧-٠٦-٠٥_١١-٤٦-٢٥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093619"/>
          </a:xfrm>
          <a:prstGeom prst="rect">
            <a:avLst/>
          </a:prstGeom>
        </p:spPr>
      </p:pic>
      <p:pic>
        <p:nvPicPr>
          <p:cNvPr id="9" name="صورة 8" descr="لوك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8634" y="304800"/>
            <a:ext cx="1143008" cy="1384750"/>
          </a:xfrm>
          <a:prstGeom prst="rect">
            <a:avLst/>
          </a:prstGeom>
        </p:spPr>
      </p:pic>
      <p:pic>
        <p:nvPicPr>
          <p:cNvPr id="10" name="صورة 9" descr="photo_٢٠١٧-٠٦-٠٥_١١-٤٦-١٠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093619"/>
          </a:xfrm>
          <a:prstGeom prst="rect">
            <a:avLst/>
          </a:prstGeom>
        </p:spPr>
      </p:pic>
      <p:pic>
        <p:nvPicPr>
          <p:cNvPr id="11" name="صورة 10" descr="لوك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1034" y="457200"/>
            <a:ext cx="1143008" cy="1384750"/>
          </a:xfrm>
          <a:prstGeom prst="rect">
            <a:avLst/>
          </a:prstGeom>
        </p:spPr>
      </p:pic>
      <p:pic>
        <p:nvPicPr>
          <p:cNvPr id="12" name="صورة 11" descr="photo_٢٠١٧-٠٦-٢٣_١٧-٤٣-١٧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3" name="صورة 12" descr="لوك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8670"/>
            <a:ext cx="1143008" cy="1384750"/>
          </a:xfrm>
          <a:prstGeom prst="rect">
            <a:avLst/>
          </a:prstGeom>
        </p:spPr>
      </p:pic>
      <p:pic>
        <p:nvPicPr>
          <p:cNvPr id="14" name="صورة 13" descr="photo_٢٠١٧-٠٦-٢٣_١٧-٤٣-٣٦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5" name="صورة 14" descr="لوك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0992" y="714356"/>
            <a:ext cx="1143008" cy="1384750"/>
          </a:xfrm>
          <a:prstGeom prst="rect">
            <a:avLst/>
          </a:prstGeom>
        </p:spPr>
      </p:pic>
      <p:pic>
        <p:nvPicPr>
          <p:cNvPr id="16" name="صورة 15" descr="photo_٢٠١٧-٠٦-٢٣_١٧-٤٥-١٠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7" name="صورة 16" descr="لوك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081070"/>
            <a:ext cx="1143008" cy="1384750"/>
          </a:xfrm>
          <a:prstGeom prst="rect">
            <a:avLst/>
          </a:prstGeom>
        </p:spPr>
      </p:pic>
      <p:pic>
        <p:nvPicPr>
          <p:cNvPr id="18" name="صورة 17" descr="photo_٢٠١٧-٠٦-٢٣_١٧-٥٨-٢٥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9" name="صورة 18" descr="لوك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8670"/>
            <a:ext cx="1143008" cy="1384750"/>
          </a:xfrm>
          <a:prstGeom prst="rect">
            <a:avLst/>
          </a:prstGeom>
        </p:spPr>
      </p:pic>
      <p:pic>
        <p:nvPicPr>
          <p:cNvPr id="20" name="صورة 19" descr="photo_٢٠١٧-٠٦-٢٣_١٨-٠١-٥٨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21" name="صورة 20" descr="لوك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32"/>
            <a:ext cx="1143008" cy="1384750"/>
          </a:xfrm>
          <a:prstGeom prst="rect">
            <a:avLst/>
          </a:prstGeom>
        </p:spPr>
      </p:pic>
      <p:pic>
        <p:nvPicPr>
          <p:cNvPr id="22" name="صورة 21" descr="photo_٢٠١٧-٠٦-٢٣_١٨-٠٢-٤٥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  <p:pic>
        <p:nvPicPr>
          <p:cNvPr id="23" name="صورة 22" descr="لوكة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57818" y="0"/>
            <a:ext cx="884481" cy="1071546"/>
          </a:xfrm>
          <a:prstGeom prst="rect">
            <a:avLst/>
          </a:prstGeom>
        </p:spPr>
      </p:pic>
      <p:pic>
        <p:nvPicPr>
          <p:cNvPr id="24" name="صورة 23" descr="photo_٢٠١٧-٠٦-٢٣_١٨-٠٨-١٦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  <p:pic>
        <p:nvPicPr>
          <p:cNvPr id="25" name="صورة 24" descr="لوك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143008" cy="1384750"/>
          </a:xfrm>
          <a:prstGeom prst="rect">
            <a:avLst/>
          </a:prstGeom>
        </p:spPr>
      </p:pic>
      <p:pic>
        <p:nvPicPr>
          <p:cNvPr id="26" name="صورة 25" descr="photo_٢٠١٧-٠٦-٢٣_٢١-٣٩-٠٥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صورة 26" descr="لوك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0992" y="0"/>
            <a:ext cx="1143008" cy="1384750"/>
          </a:xfrm>
          <a:prstGeom prst="rect">
            <a:avLst/>
          </a:prstGeom>
        </p:spPr>
      </p:pic>
      <p:pic>
        <p:nvPicPr>
          <p:cNvPr id="28" name="صورة 27" descr="photo_٢٠١٧-٠٦-٢٣_٢١-٣٩-٣١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" name="صورة 29" descr="لوك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0992" y="0"/>
            <a:ext cx="1143008" cy="1384750"/>
          </a:xfrm>
          <a:prstGeom prst="rect">
            <a:avLst/>
          </a:prstGeom>
        </p:spPr>
      </p:pic>
      <p:pic>
        <p:nvPicPr>
          <p:cNvPr id="31" name="صورة 30" descr="abdalkareemalhaydary-24-06-2017-06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571536" y="857250"/>
            <a:ext cx="10930014" cy="5143500"/>
          </a:xfrm>
          <a:prstGeom prst="rect">
            <a:avLst/>
          </a:prstGeom>
        </p:spPr>
      </p:pic>
      <p:pic>
        <p:nvPicPr>
          <p:cNvPr id="32" name="صورة 31" descr="لوك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0108"/>
            <a:ext cx="1143008" cy="1384750"/>
          </a:xfrm>
          <a:prstGeom prst="rect">
            <a:avLst/>
          </a:prstGeom>
        </p:spPr>
      </p:pic>
      <p:pic>
        <p:nvPicPr>
          <p:cNvPr id="33" name="صورة 32" descr="ءئ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4" name="صورة 33" descr="لوك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32"/>
            <a:ext cx="1143008" cy="1384750"/>
          </a:xfrm>
          <a:prstGeom prst="rect">
            <a:avLst/>
          </a:prstGeom>
        </p:spPr>
      </p:pic>
      <p:pic>
        <p:nvPicPr>
          <p:cNvPr id="35" name="صورة 34" descr="photo_٢٠١٧-٠٦-٢٤_٢١-٤٦-٢٥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6" name="صورة 35" descr="لوك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0992" y="1000108"/>
            <a:ext cx="1143008" cy="1384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PresentationFormat>عرض على الشاشة (3:4)‏</PresentationFormat>
  <Paragraphs>0</Paragraphs>
  <Slides>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سمة Office</vt:lpstr>
      <vt:lpstr>الشريحة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SUN</dc:creator>
  <cp:lastModifiedBy>ALI SAHIUNY</cp:lastModifiedBy>
  <cp:revision>11</cp:revision>
  <dcterms:created xsi:type="dcterms:W3CDTF">2017-05-20T10:48:02Z</dcterms:created>
  <dcterms:modified xsi:type="dcterms:W3CDTF">2017-06-24T21:44:48Z</dcterms:modified>
</cp:coreProperties>
</file>